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1050"/>
            <a:ext cx="1800000" cy="536575"/>
          </a:xfrm>
        </p:spPr>
        <p:txBody>
          <a:bodyPr>
            <a:noAutofit/>
          </a:bodyPr>
          <a:lstStyle/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cuchilla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307138" y="6664325"/>
            <a:ext cx="288766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latin typeface="Comic Sans MS" pitchFamily="66" charset="0"/>
              </a:rPr>
              <a:t>(Images © www.clipart.com or www.clker.com 2015)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895600" y="6629400"/>
            <a:ext cx="32400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>
                <a:latin typeface="Comic Sans MS" pitchFamily="66" charset="0"/>
              </a:rPr>
              <a:t>© www.SaveTeachersSundays.com 2015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672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espuma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de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afeitar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70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loción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para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después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del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afeitado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796200" y="2051050"/>
            <a:ext cx="19812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e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l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desodorante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04800" y="403225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e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l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pintalabios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4672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e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l perfume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6770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e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l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maquillaje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8868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sombra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de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ojos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04800" y="601345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raya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de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ojos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4672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la </a:t>
            </a:r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crema</a:t>
            </a:r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 de </a:t>
            </a:r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manos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6770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e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l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pintauñas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779257" y="6019800"/>
            <a:ext cx="2015085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e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l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ambientador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04800" y="76200"/>
            <a:ext cx="86106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latin typeface="Comic Sans MS" panose="030F0702030302020204" pitchFamily="66" charset="0"/>
              </a:rPr>
              <a:t>Beauty</a:t>
            </a:r>
            <a:r>
              <a:rPr lang="es-ES" sz="2400" b="1" dirty="0" smtClean="0">
                <a:latin typeface="Comic Sans MS" panose="030F0702030302020204" pitchFamily="66" charset="0"/>
              </a:rPr>
              <a:t> and </a:t>
            </a:r>
            <a:r>
              <a:rPr lang="es-ES" sz="2400" b="1" dirty="0" err="1">
                <a:latin typeface="Comic Sans MS" panose="030F0702030302020204" pitchFamily="66" charset="0"/>
              </a:rPr>
              <a:t>b</a:t>
            </a:r>
            <a:r>
              <a:rPr lang="es-ES" sz="2400" b="1" dirty="0" err="1" smtClean="0">
                <a:latin typeface="Comic Sans MS" panose="030F0702030302020204" pitchFamily="66" charset="0"/>
              </a:rPr>
              <a:t>athroom</a:t>
            </a:r>
            <a:r>
              <a:rPr lang="es-ES" sz="2400" b="1" dirty="0" smtClean="0">
                <a:latin typeface="Comic Sans MS" panose="030F0702030302020204" pitchFamily="66" charset="0"/>
              </a:rPr>
              <a:t> – </a:t>
            </a:r>
            <a:r>
              <a:rPr lang="es-ES" sz="24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Belleza y baño</a:t>
            </a:r>
            <a:endParaRPr lang="es-ES" sz="24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250" y="635758"/>
            <a:ext cx="1333500" cy="12541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1381" y="4754116"/>
            <a:ext cx="1090838" cy="11593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4984" y="4632340"/>
            <a:ext cx="1290750" cy="134238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1425" y="635757"/>
            <a:ext cx="1290750" cy="1384591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77376" y="2755991"/>
            <a:ext cx="1218848" cy="1188376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9425" y="4754116"/>
            <a:ext cx="1290750" cy="1159345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46728" y="2755142"/>
            <a:ext cx="1181100" cy="1381134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5052" y="2639212"/>
            <a:ext cx="1281847" cy="1289637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71715" y="4754116"/>
            <a:ext cx="1417816" cy="1335534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21825" y="2755142"/>
            <a:ext cx="1252215" cy="1381134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6158" y="635757"/>
            <a:ext cx="1419634" cy="1469412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788465" y="635757"/>
            <a:ext cx="1157469" cy="137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04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Comic Sans MS</vt:lpstr>
      <vt:lpstr>Office Theme</vt:lpstr>
      <vt:lpstr>la cuchilla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SaveTeachersSundays</dc:creator>
  <cp:lastModifiedBy>Stefan</cp:lastModifiedBy>
  <cp:revision>11</cp:revision>
  <dcterms:created xsi:type="dcterms:W3CDTF">2006-08-16T00:00:00Z</dcterms:created>
  <dcterms:modified xsi:type="dcterms:W3CDTF">2016-01-03T18:51:09Z</dcterms:modified>
</cp:coreProperties>
</file>